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210ED7-3F68-0781-3690-126DF1931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B6ACA0-4661-2D59-80F5-C76E0C864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E27987-DAC6-20A0-8463-DB0BA22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5A3A67-1314-2956-B5CC-7E922369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3E8205-DF07-781F-AF17-355E71C4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30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ABD19-3F64-1BC6-162B-E0C441E3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E0DEB2-C0ED-7623-360A-A424BC736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1B8058-BA58-CB70-986C-304B91EB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6E0CE2-4C7A-E7CC-8F9D-5980EB2C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2DCCDD-59A0-C448-6C0C-68BB49BF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01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7BA29C0-CDA7-DE65-ADD6-27AA16FA0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828AEF-5F61-C14E-29DD-3CA072D51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88B6B9-62AB-DA68-D7A5-54001E46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5487F2-6DE9-482B-57BD-C4C22425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E8739B-C1ED-5ECA-CF21-3801A5A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9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0586C-F11F-5D5F-506B-0471BFBC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C124AF-E07B-84A1-3132-81D979C3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903AEF-1AEB-B5F4-5E46-9957C8E0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4AA41A-B16F-2F41-677A-F4B134B8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DF3705-421B-8E22-1703-7500AED2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25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E45817-B572-1431-A779-742841A2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4FC93E-850F-E1B8-F89C-EF2AAFE5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E1058B-CE17-5ADC-3E9B-E44E77EC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35ECE2-AE9D-FDF9-C0FF-45DDD3AF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1D4530-3F07-3A44-FC18-60065FCA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6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9C8A7-463E-6789-7D83-B78D0492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3DA657-F188-DA8D-7457-C791D9875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8AC36F-2A2A-3B9D-4A7F-2259A9AFD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B27BA2-AE1B-74B7-E5F6-C694A9F2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A7D7A2-11A7-96CF-BE64-F9B1E79E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F1097D-FA33-73F5-757E-E22F3F0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97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EA1E3C-9A5D-8038-AFCC-4516218D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94B71C-12CE-3765-966F-05C81EECE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A5A1CD-542B-F8A9-F20F-26A00B6F3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49D782-5DF4-E83D-138B-1685BF4E1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AC58BDB-CBD4-5B16-D900-76D2B44C1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048A09-6C66-A824-020B-FAD6247A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541013B-28AB-1DD6-F233-AB9CAF68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A558A7C-06B7-4401-8F81-A6C7E8B1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543B9-2F24-2935-2AC1-7AC8C6A6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E78A28A-E88D-BFE9-9377-B2EF9C3C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3EFC862-96A7-746E-F1A0-BA4E5540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E860B2C-CEC8-A3E4-DDFD-1D283F3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09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4BBEC2-7426-2C82-752D-174CB45A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EC5A8CB-962C-9073-C5AF-7FFCD0F4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DFB3D0-A17E-016D-1AEA-3078C4C1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60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2C777A-F82A-A713-0310-B57D414B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99CF78-C756-47B4-0BE4-3523D31A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62120B-AC90-38E2-96D3-041576DDF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EE15EA-6979-D47C-A28D-A6BCCFC1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230428-DC99-BA9E-DD16-FBF16D58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B242F3-FAA4-84B0-A2C7-8FF57A17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03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BCCD40-F411-B918-C817-818376A1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D2DC81F-47F7-B681-FDAD-EDBDEC07D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AFF606-5983-EFCB-5BB8-D12172A97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F9A56F-AFFA-29E2-1650-49C56192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DCC327-6882-4170-7393-FF42C74F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2E53F9-D6C7-96B4-5FF5-38EC91BD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32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ABC934-1D2E-C8D4-6166-B68DB50A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825886-7A38-B88A-0306-A9E9F2B5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DEA4A2-94C7-9BC6-D784-9B857D472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ECA0A-5AAC-4439-B59F-CEC4BBFC3CB3}" type="datetimeFigureOut">
              <a:rPr lang="pl-PL" smtClean="0"/>
              <a:t>20.02.2026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087178-20BD-1FE3-DA95-B90B88865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1C0497-080A-7790-9167-0A3E16036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1513-265E-475D-B8A4-94280F0FE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5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A6E5F-D3E0-CF1B-DE6F-3BC3AE8C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Arial Narrow" panose="020B0606020202030204" pitchFamily="34" charset="0"/>
              </a:rPr>
              <a:t>Kalendarz Imprez </a:t>
            </a:r>
            <a:br>
              <a:rPr lang="pl-PL" sz="4400" b="1" dirty="0">
                <a:latin typeface="Arial Narrow" panose="020B0606020202030204" pitchFamily="34" charset="0"/>
              </a:rPr>
            </a:br>
            <a:r>
              <a:rPr lang="pl-PL" sz="4400" b="1" dirty="0">
                <a:latin typeface="Arial Narrow" panose="020B0606020202030204" pitchFamily="34" charset="0"/>
              </a:rPr>
              <a:t>Gminnego Centrum Kultury w Popowie </a:t>
            </a:r>
            <a:br>
              <a:rPr lang="pl-PL" sz="4400" b="1" dirty="0">
                <a:latin typeface="Arial Narrow" panose="020B0606020202030204" pitchFamily="34" charset="0"/>
              </a:rPr>
            </a:br>
            <a:r>
              <a:rPr lang="pl-PL" sz="4400" b="1" dirty="0">
                <a:latin typeface="Arial Narrow" panose="020B0606020202030204" pitchFamily="34" charset="0"/>
              </a:rPr>
              <a:t>na rok 2026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5C6D6-8C74-25BB-C4F5-AEAB4EAEA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9341"/>
            <a:ext cx="9144000" cy="293001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091BE7-A988-92C8-3173-BD674C6B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93" y="2794000"/>
            <a:ext cx="3566813" cy="40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43A84-8C1B-A7FB-9667-8BE8BC64F5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644525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 Narrow" panose="020B0606020202030204" pitchFamily="34" charset="0"/>
              </a:rPr>
              <a:t>STYCZEŃ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202A26-80C2-9993-9793-BF94540455A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16050"/>
            <a:ext cx="3932238" cy="445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6 stycznia </a:t>
            </a:r>
            <a:r>
              <a:rPr lang="pl-PL" sz="2400" dirty="0">
                <a:latin typeface="Arial Narrow" panose="020B0606020202030204" pitchFamily="34" charset="0"/>
              </a:rPr>
              <a:t>– koncert </a:t>
            </a:r>
            <a:r>
              <a:rPr lang="pl-PL" sz="2400" b="1" dirty="0">
                <a:latin typeface="Arial Narrow" panose="020B0606020202030204" pitchFamily="34" charset="0"/>
              </a:rPr>
              <a:t>RODZINNA ORKIESTRA JOSZKO BRODY </a:t>
            </a:r>
            <a:r>
              <a:rPr lang="pl-PL" sz="2400" dirty="0">
                <a:latin typeface="Arial Narrow" panose="020B0606020202030204" pitchFamily="34" charset="0"/>
              </a:rPr>
              <a:t>– koncert świąteczny</a:t>
            </a:r>
          </a:p>
          <a:p>
            <a:pPr marL="0" indent="0">
              <a:buNone/>
            </a:pPr>
            <a:r>
              <a:rPr lang="pl-PL" sz="2400" dirty="0">
                <a:latin typeface="Arial Narrow" panose="020B0606020202030204" pitchFamily="34" charset="0"/>
              </a:rPr>
              <a:t>Rodzinny koncert świąteczno – noworoczny w wykonaniu Orkiestry Joszko Brody, łączący elementy tradycyjne i pastorałki z muzyką folkową. Wydarzenie skierowane do mieszkańców w każdym wieku</a:t>
            </a:r>
            <a:r>
              <a:rPr lang="pl-PL" sz="2400" dirty="0"/>
              <a:t>.</a:t>
            </a:r>
          </a:p>
        </p:txBody>
      </p:sp>
      <p:pic>
        <p:nvPicPr>
          <p:cNvPr id="2050" name="Picture 2" descr="Może być zdjęciem przedstawiającym skrzypce i tekst „Wójt ójt Gminy Popów Gminne Centrum Kultury W Popowie mają zaszczyl zaprosić na RODZINNA ORKIESTRA JOSZKA. BRODY KONCERT ŚWIĄTECZNY BEZPŁATNE wejściówki do odbioru w GCK oraz W Urzędzie Gminy Popów informacje tel. 797 934 416 6.01.2026 WTOREK 17:00 Gminne Centrum Kultury W Popowie ul. Strażacka 2 ዬ.. w OPÓW EMINA,KTORAUNTERA URTEKA @MINA. MA.KTORAUR GCK”">
            <a:extLst>
              <a:ext uri="{FF2B5EF4-FFF2-40B4-BE49-F238E27FC236}">
                <a16:creationId xmlns:a16="http://schemas.microsoft.com/office/drawing/2014/main" id="{47C3F417-8DEA-00D4-502F-0B27FBDD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11" y="381245"/>
            <a:ext cx="4827638" cy="58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7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EB348-7C95-3AE8-D3CB-AFA306F1D0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322" y="18255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STYCZEŃ</a:t>
            </a:r>
            <a:endParaRPr lang="pl-PL" sz="2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2B62C9-499E-707B-35D6-664A1C9F9D5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8322" y="917395"/>
            <a:ext cx="5181600" cy="5718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14 stycznia – Koncert dzieci uczących się w Gminnym Centrum Kultury w Popowie.</a:t>
            </a:r>
          </a:p>
          <a:p>
            <a:pPr marL="0" indent="0">
              <a:buNone/>
            </a:pPr>
            <a:r>
              <a:rPr lang="pl-PL" sz="2000" dirty="0">
                <a:latin typeface="Arial Narrow" panose="020B0606020202030204" pitchFamily="34" charset="0"/>
              </a:rPr>
              <a:t>Koncert prezentujący efekty półrocznej pracy dzieci uczestniczących w zajęciach. W progami występy uczestników zajęć gry na gitarze i pianinie, nauki śpiewu oraz pokazy tańca współczesnego i tańca dla młodszej grupy dzieci.</a:t>
            </a: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25 stycznia – Finał Wielkiej Orkiestry Świątecznej Pomocy.</a:t>
            </a: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LUTY</a:t>
            </a: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14 lutego WALENTYNKI – warsztaty plastyczne dla Małych i </a:t>
            </a:r>
            <a:r>
              <a:rPr lang="pl-PL" sz="2400" b="1">
                <a:latin typeface="Arial Narrow" panose="020B0606020202030204" pitchFamily="34" charset="0"/>
              </a:rPr>
              <a:t>Dużych.</a:t>
            </a:r>
          </a:p>
          <a:p>
            <a:pPr marL="0" indent="0">
              <a:buNone/>
            </a:pPr>
            <a:r>
              <a:rPr lang="pl-PL" sz="2400" b="1">
                <a:latin typeface="Arial Narrow" panose="020B0606020202030204" pitchFamily="34" charset="0"/>
              </a:rPr>
              <a:t> </a:t>
            </a:r>
            <a:r>
              <a:rPr lang="pl-PL" sz="2000" dirty="0">
                <a:latin typeface="Arial Narrow" panose="020B0606020202030204" pitchFamily="34" charset="0"/>
              </a:rPr>
              <a:t>Walentynkowe warsztaty plastyczne skierowane do dzieci, młodzież i dorosłych, inspirowane motywem miłości, bliskości i życzliwości. </a:t>
            </a:r>
            <a:endParaRPr lang="pl-PL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Może być zdjęciem przedstawiającym tekst">
            <a:extLst>
              <a:ext uri="{FF2B5EF4-FFF2-40B4-BE49-F238E27FC236}">
                <a16:creationId xmlns:a16="http://schemas.microsoft.com/office/drawing/2014/main" id="{BCA24154-4794-72F3-6650-58EAFDF1E32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81" y="464853"/>
            <a:ext cx="4673600" cy="61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8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68F011-F752-3DAA-0BDD-11C35C3E7A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4963"/>
            <a:ext cx="10515600" cy="1325562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16 lutego – 20 lutego </a:t>
            </a:r>
            <a:br>
              <a:rPr lang="pl-PL" sz="2400" b="1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Ferie z Gminnym Centrum Kultury </a:t>
            </a:r>
            <a:br>
              <a:rPr lang="pl-PL" sz="2400" b="1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i Gminną Biblioteką Publiczną w Popowie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8BA91B5-49C2-7221-FC3C-FCCD5446D4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16 lutego – Bal karnawałowy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Arial Narrow" panose="020B0606020202030204" pitchFamily="34" charset="0"/>
              </a:rPr>
              <a:t>Bal karnawałowy dla dzieci i młodzieży rozpoczynający ferie zimowe. W programie pokaz talentów, karnawałowa prezentacja strojów, wspólna zabawa taneczna oraz poczęstunek.</a:t>
            </a:r>
          </a:p>
          <a:p>
            <a:pPr marL="0" indent="0">
              <a:buNone/>
            </a:pPr>
            <a:endParaRPr lang="pl-PL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17 lutego – Wyjazd do Orientarium w Łodzi</a:t>
            </a:r>
          </a:p>
          <a:p>
            <a:pPr marL="0" indent="0">
              <a:buNone/>
            </a:pPr>
            <a:r>
              <a:rPr lang="pl-PL" sz="2400" dirty="0">
                <a:latin typeface="Arial Narrow" panose="020B0606020202030204" pitchFamily="34" charset="0"/>
              </a:rPr>
              <a:t>Wyjazd edukacyjny do Orientarium ZOO W Łodzi połączony z warsztatami prowadzonymi przez edukatora. Uczestnicy poznają różnorodne gatunki zwierząt, ich środowisko naturalne oraz zagadnienia związane z ochroną przyrody.</a:t>
            </a:r>
          </a:p>
          <a:p>
            <a:pPr marL="0" indent="0">
              <a:buNone/>
            </a:pPr>
            <a:endParaRPr lang="pl-PL" sz="2400" dirty="0">
              <a:latin typeface="Arial Narrow" panose="020B0606020202030204" pitchFamily="34" charset="0"/>
            </a:endParaRPr>
          </a:p>
        </p:txBody>
      </p:sp>
      <p:pic>
        <p:nvPicPr>
          <p:cNvPr id="3078" name="Picture 6" descr="Może być zdjęciem przedstawiającym tekst „GMINNA PUBLICZNA w POPOWIE FERIE z 16.02 poniedziałek GCK WPOPOWIE BAL KARNAWAŁOWY pokaz talentów, karnawałowa prezentacja strojów, poczęstunek WYJAZD DO ORIENTARIUM W ŁODZI warsztaty edukatorem, poznawanie zwierząt ich środowiska 17.02 18.02 środa wtorek WIKLINA SZTUKA WYPLATANIA WARSZTATY CHEMICZNE Z SUCHYM LODEM DMUCHANIEC -HALA SPORTOWA W POPOWIE KICIA KOA- SPOTKANIE I WARSZTATY LABORATORIUM TANCA 19.02 czwartek 20.02 piqtek GLINO-FRAJDA warsztaty tworzenia z gliny SZCZEGÓŁOWE INFORMACJE DOSTĘPNE NA OSOBNYCH PLAKATACH ORAZ W GMINNEJ BIBLIOTECE PUBLICZNEJ W POPOWIE I GMINNYM CENTRUM KULTURY W POPOWIE. ㅇPOW”">
            <a:extLst>
              <a:ext uri="{FF2B5EF4-FFF2-40B4-BE49-F238E27FC236}">
                <a16:creationId xmlns:a16="http://schemas.microsoft.com/office/drawing/2014/main" id="{9226B0E6-76B0-33C7-044D-B6EF35D6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01" y="78659"/>
            <a:ext cx="4990331" cy="66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4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5C83C9F-1200-8386-F5D5-3349CBF2CA6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82575"/>
            <a:ext cx="5545394" cy="6376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18 lutego – Warsztaty rękodzielnicze i naukowe</a:t>
            </a:r>
          </a:p>
          <a:p>
            <a:pPr marL="0" indent="0">
              <a:buNone/>
            </a:pPr>
            <a:endParaRPr lang="pl-PL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Arial Narrow" panose="020B0606020202030204" pitchFamily="34" charset="0"/>
              </a:rPr>
              <a:t>Zajęcia wyplatania z wikliny,</a:t>
            </a:r>
          </a:p>
          <a:p>
            <a:pPr marL="0" indent="0">
              <a:buNone/>
            </a:pPr>
            <a:r>
              <a:rPr lang="pl-PL" sz="2000" dirty="0">
                <a:latin typeface="Arial Narrow" panose="020B0606020202030204" pitchFamily="34" charset="0"/>
              </a:rPr>
              <a:t>Warsztaty chemiczne z wykorzystaniem suchego lodu.</a:t>
            </a:r>
          </a:p>
          <a:p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19 lutego – Dzień atrakcji ruchowym i animacyjnych:</a:t>
            </a:r>
          </a:p>
          <a:p>
            <a:pPr marL="0" indent="0">
              <a:buNone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Arial Narrow" panose="020B0606020202030204" pitchFamily="34" charset="0"/>
              </a:rPr>
              <a:t>Darmowy </a:t>
            </a:r>
            <a:r>
              <a:rPr lang="pl-PL" sz="2000" dirty="0" err="1">
                <a:latin typeface="Arial Narrow" panose="020B0606020202030204" pitchFamily="34" charset="0"/>
              </a:rPr>
              <a:t>Dmuchaniec</a:t>
            </a:r>
            <a:r>
              <a:rPr lang="pl-PL" sz="2000" dirty="0">
                <a:latin typeface="Arial Narrow" panose="020B0606020202030204" pitchFamily="34" charset="0"/>
              </a:rPr>
              <a:t> (Hala Sportowa Popów),</a:t>
            </a:r>
          </a:p>
          <a:p>
            <a:pPr marL="0" indent="0">
              <a:buNone/>
            </a:pPr>
            <a:r>
              <a:rPr lang="pl-PL" sz="2000" dirty="0">
                <a:latin typeface="Arial Narrow" panose="020B0606020202030204" pitchFamily="34" charset="0"/>
              </a:rPr>
              <a:t>Spotkanie i warsztaty z bohaterką bajki „Kicia Kocia”,</a:t>
            </a:r>
          </a:p>
          <a:p>
            <a:pPr marL="0" indent="0">
              <a:buNone/>
            </a:pPr>
            <a:r>
              <a:rPr lang="pl-PL" sz="2000" dirty="0">
                <a:latin typeface="Arial Narrow" panose="020B0606020202030204" pitchFamily="34" charset="0"/>
              </a:rPr>
              <a:t>„Laboratorium Tańca” – otwarte zajęcia taneczne dla dzieci</a:t>
            </a:r>
          </a:p>
          <a:p>
            <a:pPr marL="0" indent="0">
              <a:buNone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20 lutego – </a:t>
            </a:r>
            <a:r>
              <a:rPr lang="pl-PL" sz="2000" b="1" dirty="0" err="1">
                <a:latin typeface="Arial Narrow" panose="020B0606020202030204" pitchFamily="34" charset="0"/>
              </a:rPr>
              <a:t>Glinofrajda</a:t>
            </a:r>
            <a:r>
              <a:rPr lang="pl-PL" sz="2000" b="1" dirty="0">
                <a:latin typeface="Arial Narrow" panose="020B0606020202030204" pitchFamily="34" charset="0"/>
              </a:rPr>
              <a:t> </a:t>
            </a:r>
            <a:r>
              <a:rPr lang="pl-PL" sz="2000" dirty="0">
                <a:latin typeface="Arial Narrow" panose="020B0606020202030204" pitchFamily="34" charset="0"/>
              </a:rPr>
              <a:t>– warsztaty tworzenia z gliny</a:t>
            </a:r>
            <a:endParaRPr lang="pl-PL" sz="2000" b="1" dirty="0">
              <a:latin typeface="Arial Narrow" panose="020B0606020202030204" pitchFamily="34" charset="0"/>
            </a:endParaRPr>
          </a:p>
        </p:txBody>
      </p:sp>
      <p:pic>
        <p:nvPicPr>
          <p:cNvPr id="51" name="Obraz 50">
            <a:extLst>
              <a:ext uri="{FF2B5EF4-FFF2-40B4-BE49-F238E27FC236}">
                <a16:creationId xmlns:a16="http://schemas.microsoft.com/office/drawing/2014/main" id="{09CF9602-F9DF-F566-9448-8EF392FD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0" y="206361"/>
            <a:ext cx="4695662" cy="63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387B12-881E-D26E-6E69-DC09A65FA72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" y="425450"/>
            <a:ext cx="5594555" cy="587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MARZEC</a:t>
            </a:r>
          </a:p>
          <a:p>
            <a:pPr marL="0" indent="0">
              <a:buNone/>
            </a:pPr>
            <a:endParaRPr lang="pl-PL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8 marca </a:t>
            </a:r>
            <a:r>
              <a:rPr lang="pl-PL" sz="2000" dirty="0">
                <a:latin typeface="Arial Narrow" panose="020B0606020202030204" pitchFamily="34" charset="0"/>
              </a:rPr>
              <a:t>– spektakl „Stosunki prawne” – Komedia damsko-męska oparta na aktach.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13 marca </a:t>
            </a:r>
            <a:r>
              <a:rPr lang="pl-PL" sz="2000" dirty="0">
                <a:latin typeface="Arial Narrow" panose="020B0606020202030204" pitchFamily="34" charset="0"/>
              </a:rPr>
              <a:t>– warsztaty zielarskie dla kobiet „Co słychać w świecie ziół na przedwiośniu”.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27 marca </a:t>
            </a:r>
            <a:r>
              <a:rPr lang="pl-PL" sz="2000" dirty="0">
                <a:latin typeface="Arial Narrow" panose="020B0606020202030204" pitchFamily="34" charset="0"/>
              </a:rPr>
              <a:t>– warsztaty wielkanocne.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28 marca </a:t>
            </a:r>
            <a:r>
              <a:rPr lang="pl-PL" sz="2000" dirty="0">
                <a:latin typeface="Arial Narrow" panose="020B0606020202030204" pitchFamily="34" charset="0"/>
              </a:rPr>
              <a:t>– Sprzątanie świata – Operacja „Czysta rzeka”.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30 marca </a:t>
            </a:r>
            <a:r>
              <a:rPr lang="pl-PL" sz="2000" dirty="0">
                <a:latin typeface="Arial Narrow" panose="020B0606020202030204" pitchFamily="34" charset="0"/>
              </a:rPr>
              <a:t>– Gminne eliminacje konkursu recytatorskie „Wrażliwość na słowa”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F96F6B7-A54D-8972-3E02-665B381B6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7" y="122922"/>
            <a:ext cx="4577675" cy="64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759B7-722C-D990-AF0B-6D53F1FD4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6441"/>
            <a:ext cx="10515600" cy="1542333"/>
          </a:xfrm>
        </p:spPr>
        <p:txBody>
          <a:bodyPr>
            <a:normAutofit fontScale="90000"/>
          </a:bodyPr>
          <a:lstStyle/>
          <a:p>
            <a:br>
              <a:rPr lang="pl-PL" sz="2700" b="1" dirty="0">
                <a:latin typeface="Arial Narrow" panose="020B0606020202030204" pitchFamily="34" charset="0"/>
              </a:rPr>
            </a:br>
            <a:br>
              <a:rPr lang="pl-PL" sz="2700" b="1" dirty="0">
                <a:latin typeface="Arial Narrow" panose="020B0606020202030204" pitchFamily="34" charset="0"/>
              </a:rPr>
            </a:br>
            <a:br>
              <a:rPr lang="pl-PL" sz="2700" b="1" dirty="0">
                <a:latin typeface="Arial Narrow" panose="020B0606020202030204" pitchFamily="34" charset="0"/>
              </a:rPr>
            </a:br>
            <a:br>
              <a:rPr lang="pl-PL" sz="2700" b="1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18 kwietnia </a:t>
            </a:r>
            <a:r>
              <a:rPr lang="pl-PL" sz="2700" dirty="0">
                <a:latin typeface="Arial Narrow" panose="020B0606020202030204" pitchFamily="34" charset="0"/>
              </a:rPr>
              <a:t>– Projekcja filmu niemego z muzyką na żywo – </a:t>
            </a:r>
            <a:r>
              <a:rPr lang="pl-PL" sz="2700" b="1" dirty="0">
                <a:latin typeface="Arial Narrow" panose="020B0606020202030204" pitchFamily="34" charset="0"/>
              </a:rPr>
              <a:t>ORKIESTRA LUDWIKA SARSKIEGO</a:t>
            </a:r>
            <a:br>
              <a:rPr lang="pl-PL" sz="2700" b="1" dirty="0">
                <a:latin typeface="Arial Narrow" panose="020B0606020202030204" pitchFamily="34" charset="0"/>
              </a:rPr>
            </a:br>
            <a:br>
              <a:rPr lang="pl-PL" sz="2700" b="1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MAJ</a:t>
            </a:r>
            <a:br>
              <a:rPr lang="pl-PL" sz="2700" b="1" dirty="0">
                <a:latin typeface="Arial Narrow" panose="020B0606020202030204" pitchFamily="34" charset="0"/>
              </a:rPr>
            </a:br>
            <a:br>
              <a:rPr lang="pl-PL" sz="2700" b="1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20 maj </a:t>
            </a:r>
            <a:r>
              <a:rPr lang="pl-PL" sz="2700" dirty="0">
                <a:latin typeface="Arial Narrow" panose="020B0606020202030204" pitchFamily="34" charset="0"/>
              </a:rPr>
              <a:t>– Koncert plenerowy – Amfiteatr </a:t>
            </a:r>
            <a:br>
              <a:rPr lang="pl-PL" sz="2700" dirty="0">
                <a:latin typeface="Arial Narrow" panose="020B0606020202030204" pitchFamily="34" charset="0"/>
              </a:rPr>
            </a:br>
            <a:r>
              <a:rPr lang="pl-PL" sz="2700" dirty="0">
                <a:latin typeface="Arial Narrow" panose="020B0606020202030204" pitchFamily="34" charset="0"/>
              </a:rPr>
              <a:t>w Wąsoszu Górnym,</a:t>
            </a:r>
            <a:br>
              <a:rPr lang="pl-PL" sz="2700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22 maja </a:t>
            </a:r>
            <a:r>
              <a:rPr lang="pl-PL" sz="2700" dirty="0">
                <a:latin typeface="Arial Narrow" panose="020B0606020202030204" pitchFamily="34" charset="0"/>
              </a:rPr>
              <a:t>– warsztaty zielarskie dla kobiet,</a:t>
            </a:r>
            <a:br>
              <a:rPr lang="pl-PL" sz="2700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31 maja </a:t>
            </a:r>
            <a:r>
              <a:rPr lang="pl-PL" sz="2700" dirty="0">
                <a:latin typeface="Arial Narrow" panose="020B0606020202030204" pitchFamily="34" charset="0"/>
              </a:rPr>
              <a:t>– Dzień Dziecka „Bieg nad Liswartą”</a:t>
            </a:r>
            <a:br>
              <a:rPr lang="pl-PL" sz="2700" dirty="0">
                <a:latin typeface="Arial Narrow" panose="020B0606020202030204" pitchFamily="34" charset="0"/>
              </a:rPr>
            </a:br>
            <a:br>
              <a:rPr lang="pl-PL" sz="2700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CZERWIEC</a:t>
            </a:r>
            <a:br>
              <a:rPr lang="pl-PL" sz="2700" b="1" dirty="0">
                <a:latin typeface="Arial Narrow" panose="020B0606020202030204" pitchFamily="34" charset="0"/>
              </a:rPr>
            </a:br>
            <a:br>
              <a:rPr lang="pl-PL" sz="2700" b="1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12 czerwca </a:t>
            </a:r>
            <a:r>
              <a:rPr lang="pl-PL" sz="2700" dirty="0">
                <a:latin typeface="Arial Narrow" panose="020B0606020202030204" pitchFamily="34" charset="0"/>
              </a:rPr>
              <a:t>- warsztaty z okazji dnia rodziny,</a:t>
            </a:r>
            <a:br>
              <a:rPr lang="pl-PL" sz="2700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17 czerwca </a:t>
            </a:r>
            <a:r>
              <a:rPr lang="pl-PL" sz="2700" dirty="0">
                <a:latin typeface="Arial Narrow" panose="020B0606020202030204" pitchFamily="34" charset="0"/>
              </a:rPr>
              <a:t>– koncert podsumowujący dzieci,</a:t>
            </a:r>
            <a:br>
              <a:rPr lang="pl-PL" sz="2700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27 czerwca </a:t>
            </a:r>
            <a:r>
              <a:rPr lang="pl-PL" sz="2700" dirty="0">
                <a:latin typeface="Arial Narrow" panose="020B0606020202030204" pitchFamily="34" charset="0"/>
              </a:rPr>
              <a:t>– LISWARTA ROCK FESTIWAL,</a:t>
            </a:r>
            <a:br>
              <a:rPr lang="pl-PL" sz="2700" dirty="0">
                <a:latin typeface="Arial Narrow" panose="020B0606020202030204" pitchFamily="34" charset="0"/>
              </a:rPr>
            </a:br>
            <a:r>
              <a:rPr lang="pl-PL" sz="2700" b="1" dirty="0">
                <a:latin typeface="Arial Narrow" panose="020B0606020202030204" pitchFamily="34" charset="0"/>
              </a:rPr>
              <a:t>28 czerwca </a:t>
            </a:r>
            <a:r>
              <a:rPr lang="pl-PL" sz="2700" dirty="0">
                <a:latin typeface="Arial Narrow" panose="020B0606020202030204" pitchFamily="34" charset="0"/>
              </a:rPr>
              <a:t>– Powitanie Lata</a:t>
            </a:r>
            <a:br>
              <a:rPr lang="pl-PL" sz="2700" dirty="0">
                <a:latin typeface="Arial Narrow" panose="020B0606020202030204" pitchFamily="34" charset="0"/>
              </a:rPr>
            </a:br>
            <a:br>
              <a:rPr lang="pl-PL" sz="2800" dirty="0">
                <a:latin typeface="Arial Narrow" panose="020B0606020202030204" pitchFamily="34" charset="0"/>
              </a:rPr>
            </a:br>
            <a:br>
              <a:rPr lang="pl-PL" sz="2800" b="1" dirty="0">
                <a:latin typeface="Arial Narrow" panose="020B0606020202030204" pitchFamily="34" charset="0"/>
              </a:rPr>
            </a:br>
            <a:endParaRPr lang="pl-PL" sz="2800" b="1" dirty="0">
              <a:latin typeface="Arial Narrow" panose="020B0606020202030204" pitchFamily="34" charset="0"/>
            </a:endParaRPr>
          </a:p>
        </p:txBody>
      </p:sp>
      <p:pic>
        <p:nvPicPr>
          <p:cNvPr id="9" name="Picture 6" descr="Liswartarock Festiwal | Zawady">
            <a:extLst>
              <a:ext uri="{FF2B5EF4-FFF2-40B4-BE49-F238E27FC236}">
                <a16:creationId xmlns:a16="http://schemas.microsoft.com/office/drawing/2014/main" id="{8C6C36AD-5331-24D1-DABA-9CC8A6AC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0" y="1289729"/>
            <a:ext cx="4886635" cy="49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5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F11756-6F32-5082-8F3F-CAA6A4F7BDA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7475"/>
            <a:ext cx="5181600" cy="6108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LIPIEC</a:t>
            </a:r>
            <a:br>
              <a:rPr lang="pl-PL" sz="2400" b="1" dirty="0">
                <a:latin typeface="Arial Narrow" panose="020B0606020202030204" pitchFamily="34" charset="0"/>
              </a:rPr>
            </a:br>
            <a:br>
              <a:rPr lang="pl-PL" sz="2400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1 lipca – 31 lipca </a:t>
            </a:r>
            <a:r>
              <a:rPr lang="pl-PL" sz="2400" dirty="0">
                <a:latin typeface="Arial Narrow" panose="020B0606020202030204" pitchFamily="34" charset="0"/>
              </a:rPr>
              <a:t>– </a:t>
            </a:r>
            <a:r>
              <a:rPr lang="pl-PL" sz="2400" b="1" dirty="0">
                <a:latin typeface="Arial Narrow" panose="020B0606020202030204" pitchFamily="34" charset="0"/>
              </a:rPr>
              <a:t>AKCJA WAKACJE</a:t>
            </a:r>
            <a:br>
              <a:rPr lang="pl-PL" sz="2400" dirty="0">
                <a:latin typeface="Arial Narrow" panose="020B0606020202030204" pitchFamily="34" charset="0"/>
              </a:rPr>
            </a:br>
            <a:br>
              <a:rPr lang="pl-PL" sz="2400" b="1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WRZESIEŃ</a:t>
            </a:r>
            <a:br>
              <a:rPr lang="pl-PL" sz="2400" b="1" dirty="0">
                <a:latin typeface="Arial Narrow" panose="020B0606020202030204" pitchFamily="34" charset="0"/>
              </a:rPr>
            </a:br>
            <a:br>
              <a:rPr lang="pl-PL" sz="2400" b="1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1 września </a:t>
            </a:r>
            <a:r>
              <a:rPr lang="pl-PL" sz="2400" dirty="0">
                <a:latin typeface="Arial Narrow" panose="020B0606020202030204" pitchFamily="34" charset="0"/>
              </a:rPr>
              <a:t>– nabór na zajęcia artystyczne</a:t>
            </a:r>
            <a:br>
              <a:rPr lang="pl-PL" sz="2400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4 września </a:t>
            </a:r>
            <a:r>
              <a:rPr lang="pl-PL" sz="2400" dirty="0">
                <a:latin typeface="Arial Narrow" panose="020B0606020202030204" pitchFamily="34" charset="0"/>
              </a:rPr>
              <a:t>– Narodowe czytanie „Dziady” we współpracy z GBP w Popowie</a:t>
            </a:r>
            <a:br>
              <a:rPr lang="pl-PL" sz="2400" dirty="0">
                <a:latin typeface="Arial Narrow" panose="020B0606020202030204" pitchFamily="34" charset="0"/>
              </a:rPr>
            </a:br>
            <a:br>
              <a:rPr lang="pl-PL" sz="2400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PAŹDZIERNIK</a:t>
            </a:r>
            <a:br>
              <a:rPr lang="pl-PL" sz="2400" dirty="0">
                <a:latin typeface="Arial Narrow" panose="020B0606020202030204" pitchFamily="34" charset="0"/>
              </a:rPr>
            </a:br>
            <a:br>
              <a:rPr lang="pl-PL" sz="2400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Spektakl teatralny</a:t>
            </a:r>
            <a:br>
              <a:rPr lang="pl-PL" sz="2400" b="1" dirty="0">
                <a:latin typeface="Arial Narrow" panose="020B0606020202030204" pitchFamily="34" charset="0"/>
              </a:rPr>
            </a:br>
            <a:br>
              <a:rPr lang="pl-PL" sz="2400" b="1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23 – 25 października </a:t>
            </a:r>
            <a:r>
              <a:rPr lang="pl-PL" sz="2400" dirty="0">
                <a:latin typeface="Arial Narrow" panose="020B0606020202030204" pitchFamily="34" charset="0"/>
              </a:rPr>
              <a:t>– „Kobieta i jej pieśń” – warsztaty lokalne</a:t>
            </a:r>
            <a:br>
              <a:rPr lang="pl-PL" sz="2400" dirty="0">
                <a:latin typeface="Arial Narrow" panose="020B0606020202030204" pitchFamily="34" charset="0"/>
              </a:rPr>
            </a:br>
            <a:r>
              <a:rPr lang="pl-PL" sz="2400" b="1" dirty="0">
                <a:latin typeface="Arial Narrow" panose="020B0606020202030204" pitchFamily="34" charset="0"/>
              </a:rPr>
              <a:t>30 października </a:t>
            </a:r>
            <a:r>
              <a:rPr lang="pl-PL" sz="2400" dirty="0">
                <a:latin typeface="Arial Narrow" panose="020B0606020202030204" pitchFamily="34" charset="0"/>
              </a:rPr>
              <a:t>– Halloween</a:t>
            </a:r>
          </a:p>
          <a:p>
            <a:pPr marL="0" indent="0">
              <a:buNone/>
            </a:pPr>
            <a:endParaRPr lang="pl-PL" sz="1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sz="1400" b="1" dirty="0">
              <a:latin typeface="Arial Narrow" panose="020B0606020202030204" pitchFamily="34" charset="0"/>
            </a:endParaRPr>
          </a:p>
          <a:p>
            <a:endParaRPr lang="pl-PL" sz="1400" dirty="0">
              <a:latin typeface="Arial Narrow" panose="020B0606020202030204" pitchFamily="34" charset="0"/>
            </a:endParaRPr>
          </a:p>
          <a:p>
            <a:endParaRPr lang="pl-PL" sz="1400" dirty="0">
              <a:latin typeface="Arial Narrow" panose="020B0606020202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DB87316-2CC3-961E-C5A0-7A435DA77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14" y="1486031"/>
            <a:ext cx="2802194" cy="39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342F7-EF15-6392-0598-90B002E77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sz="2400" dirty="0">
                <a:latin typeface="Arial Narrow" panose="020B0606020202030204" pitchFamily="34" charset="0"/>
              </a:rPr>
            </a:br>
            <a:br>
              <a:rPr lang="pl-PL" sz="2400" dirty="0">
                <a:latin typeface="Arial Narrow" panose="020B0606020202030204" pitchFamily="34" charset="0"/>
              </a:rPr>
            </a:br>
            <a:br>
              <a:rPr lang="pl-PL" sz="2400" dirty="0">
                <a:latin typeface="Arial Narrow" panose="020B0606020202030204" pitchFamily="34" charset="0"/>
              </a:rPr>
            </a:br>
            <a:endParaRPr lang="pl-PL" sz="2400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72B301-B59F-07FC-DC35-E085AF770D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452438"/>
            <a:ext cx="6223819" cy="5604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LISTOPAD</a:t>
            </a:r>
          </a:p>
          <a:p>
            <a:pPr marL="0" indent="0">
              <a:buNone/>
            </a:pPr>
            <a:endParaRPr lang="pl-PL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13 listopada </a:t>
            </a:r>
            <a:r>
              <a:rPr lang="pl-PL" sz="2400" dirty="0">
                <a:latin typeface="Arial Narrow" panose="020B0606020202030204" pitchFamily="34" charset="0"/>
              </a:rPr>
              <a:t>– Akademia z okazji Odzyskania Niepodległości 11 listopada</a:t>
            </a: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20 listopada </a:t>
            </a:r>
            <a:r>
              <a:rPr lang="pl-PL" sz="2400" dirty="0">
                <a:latin typeface="Arial Narrow" panose="020B0606020202030204" pitchFamily="34" charset="0"/>
              </a:rPr>
              <a:t>– Rozstrzygnięcie konkursu fotograficznego </a:t>
            </a:r>
          </a:p>
          <a:p>
            <a:pPr marL="0" indent="0">
              <a:buNone/>
            </a:pPr>
            <a:r>
              <a:rPr lang="pl-PL" sz="2400" dirty="0">
                <a:latin typeface="Arial Narrow" panose="020B0606020202030204" pitchFamily="34" charset="0"/>
              </a:rPr>
              <a:t>Cztery Pory roku Gminy Popów w obiektywie”</a:t>
            </a: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20/27 listopada </a:t>
            </a:r>
            <a:r>
              <a:rPr lang="pl-PL" sz="2400" dirty="0">
                <a:latin typeface="Arial Narrow" panose="020B0606020202030204" pitchFamily="34" charset="0"/>
              </a:rPr>
              <a:t>– Koncert </a:t>
            </a:r>
            <a:r>
              <a:rPr lang="pl-PL" sz="2400" dirty="0" err="1">
                <a:latin typeface="Arial Narrow" panose="020B0606020202030204" pitchFamily="34" charset="0"/>
              </a:rPr>
              <a:t>Vołosi</a:t>
            </a:r>
            <a:endParaRPr lang="pl-PL" sz="2400" dirty="0">
              <a:latin typeface="Arial Narrow" panose="020B0606020202030204" pitchFamily="34" charset="0"/>
            </a:endParaRP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GRUDZIEŃ</a:t>
            </a:r>
          </a:p>
          <a:p>
            <a:pPr marL="0" indent="0">
              <a:buNone/>
            </a:pPr>
            <a:endParaRPr lang="pl-PL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4 grudnia </a:t>
            </a:r>
            <a:r>
              <a:rPr lang="pl-PL" sz="2400" dirty="0">
                <a:latin typeface="Arial Narrow" panose="020B0606020202030204" pitchFamily="34" charset="0"/>
              </a:rPr>
              <a:t>– Mikołajki</a:t>
            </a:r>
          </a:p>
          <a:p>
            <a:pPr marL="0" indent="0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11 grudnia </a:t>
            </a:r>
            <a:r>
              <a:rPr lang="pl-PL" sz="2400" dirty="0">
                <a:latin typeface="Arial Narrow" panose="020B0606020202030204" pitchFamily="34" charset="0"/>
              </a:rPr>
              <a:t>– Warsztaty świąteczne Hand-</a:t>
            </a:r>
            <a:r>
              <a:rPr lang="pl-PL" sz="2400" dirty="0" err="1">
                <a:latin typeface="Arial Narrow" panose="020B0606020202030204" pitchFamily="34" charset="0"/>
              </a:rPr>
              <a:t>made</a:t>
            </a:r>
            <a:br>
              <a:rPr lang="pl-PL" sz="2400" dirty="0">
                <a:latin typeface="Arial Narrow" panose="020B0606020202030204" pitchFamily="34" charset="0"/>
              </a:rPr>
            </a:br>
            <a:endParaRPr lang="pl-PL" sz="2400" dirty="0"/>
          </a:p>
        </p:txBody>
      </p:sp>
      <p:pic>
        <p:nvPicPr>
          <p:cNvPr id="10244" name="Picture 4" descr="Może być zdjęciem przedstawiającym tekst „KONKURS FOTOGRAFICZNY &quot;cztery pory roku Gminy Ρορόω w obiekt obiektywie&quot; tywie&quot; TERMIN SKŁADANIA PRAC: 4 LISTOPADA 2026R. REGULAMIN DOSTĘPNY NA AS STRONIE NA GMINY POPÓW ORAZ W MEDIACH SPOLECZNOSCIOWYCH ORGANIZATORÓW SoPow OPOW”">
            <a:extLst>
              <a:ext uri="{FF2B5EF4-FFF2-40B4-BE49-F238E27FC236}">
                <a16:creationId xmlns:a16="http://schemas.microsoft.com/office/drawing/2014/main" id="{483BA89B-1398-07D7-3848-0D58F10E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78" y="365125"/>
            <a:ext cx="5112774" cy="62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57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558</Words>
  <Application>Microsoft Office PowerPoint</Application>
  <PresentationFormat>Panoramiczny</PresentationFormat>
  <Paragraphs>57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Motyw pakietu Office</vt:lpstr>
      <vt:lpstr>Kalendarz Imprez  Gminnego Centrum Kultury w Popowie  na rok 2026</vt:lpstr>
      <vt:lpstr>STYCZEŃ</vt:lpstr>
      <vt:lpstr>STYCZEŃ</vt:lpstr>
      <vt:lpstr>16 lutego – 20 lutego  Ferie z Gminnym Centrum Kultury  i Gminną Biblioteką Publiczną w Popowie</vt:lpstr>
      <vt:lpstr>Prezentacja programu PowerPoint</vt:lpstr>
      <vt:lpstr>Prezentacja programu PowerPoint</vt:lpstr>
      <vt:lpstr>    18 kwietnia – Projekcja filmu niemego z muzyką na żywo – ORKIESTRA LUDWIKA SARSKIEGO  MAJ  20 maj – Koncert plenerowy – Amfiteatr  w Wąsoszu Górnym, 22 maja – warsztaty zielarskie dla kobiet, 31 maja – Dzień Dziecka „Bieg nad Liswartą”  CZERWIEC  12 czerwca - warsztaty z okazji dnia rodziny, 17 czerwca – koncert podsumowujący dzieci, 27 czerwca – LISWARTA ROCK FESTIWAL, 28 czerwca – Powitanie Lata   </vt:lpstr>
      <vt:lpstr>Prezentacja programu PowerPoint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Chamara-Pyrak</dc:creator>
  <cp:lastModifiedBy>Anna Chamara-Pyrak</cp:lastModifiedBy>
  <cp:revision>3</cp:revision>
  <dcterms:created xsi:type="dcterms:W3CDTF">2026-02-20T08:59:22Z</dcterms:created>
  <dcterms:modified xsi:type="dcterms:W3CDTF">2026-02-20T09:25:13Z</dcterms:modified>
</cp:coreProperties>
</file>